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26"/>
  </p:notesMasterIdLst>
  <p:sldIdLst>
    <p:sldId id="260" r:id="rId2"/>
    <p:sldId id="256" r:id="rId3"/>
    <p:sldId id="261" r:id="rId4"/>
    <p:sldId id="268" r:id="rId5"/>
    <p:sldId id="269" r:id="rId6"/>
    <p:sldId id="258" r:id="rId7"/>
    <p:sldId id="259" r:id="rId8"/>
    <p:sldId id="273" r:id="rId9"/>
    <p:sldId id="274" r:id="rId10"/>
    <p:sldId id="272" r:id="rId11"/>
    <p:sldId id="262" r:id="rId12"/>
    <p:sldId id="263" r:id="rId13"/>
    <p:sldId id="264" r:id="rId14"/>
    <p:sldId id="265" r:id="rId15"/>
    <p:sldId id="275" r:id="rId16"/>
    <p:sldId id="276" r:id="rId17"/>
    <p:sldId id="277" r:id="rId18"/>
    <p:sldId id="278" r:id="rId19"/>
    <p:sldId id="279" r:id="rId20"/>
    <p:sldId id="266" r:id="rId21"/>
    <p:sldId id="267" r:id="rId22"/>
    <p:sldId id="280" r:id="rId23"/>
    <p:sldId id="270" r:id="rId24"/>
    <p:sldId id="271" r:id="rId25"/>
  </p:sldIdLst>
  <p:sldSz cx="12192000" cy="6858000"/>
  <p:notesSz cx="6858000" cy="9144000"/>
  <p:embeddedFontLst>
    <p:embeddedFont>
      <p:font typeface="Bahnschrift SemiLight Condensed" panose="020B0502040204020203" pitchFamily="34" charset="0"/>
      <p:regular r:id="rId27"/>
    </p:embeddedFont>
    <p:embeddedFont>
      <p:font typeface="빙그레 싸만코체" panose="020B0503000000000000" pitchFamily="50" charset="-127"/>
      <p:regular r:id="rId28"/>
    </p:embeddedFont>
    <p:embeddedFont>
      <p:font typeface="Leelawadee UI" panose="020B0502040204020203" pitchFamily="34" charset="-34"/>
      <p:regular r:id="rId29"/>
      <p:bold r:id="rId30"/>
    </p:embeddedFont>
    <p:embeddedFont>
      <p:font typeface="나눔스퀘어" panose="020B0600000101010101" pitchFamily="50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나눔손글씨 붓" panose="03060600000000000000" pitchFamily="66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763" y="77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0EB06-3699-4F6C-B1A1-38B4523B6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1FC1E6-17D1-45ED-8B42-BC7CD35D7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C6C23-3412-478B-9B86-44682A59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6983B-90B4-43FF-AC5D-95AC2DA6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F26E6-B344-4648-998B-A6D78B08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3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990AD-1080-42C7-A3D8-A3B6A8E1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646D4E-D270-42E7-866E-901C1B652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84B23-714D-49A5-A8F8-2FE983AB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DD750-A4EA-4A9D-BBEB-8C006C1A2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FDFD9-FE28-4148-B6D0-6489A5CF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7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3BE51F-6F5D-4E1C-BBE5-677B25E2D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F0340D-28FD-40E7-80E8-51896FF9F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3530E-2952-4FD7-88B9-10E42895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A831E-1339-40E4-814A-C6D94E56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2B5920-630C-4A01-9198-388D0751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3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F0F2C-4606-4546-9673-8A08E0C2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37A70-F793-46D3-8CD3-182B05BC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4F0ED-9238-44B7-8A51-51D87A8B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4AFD9-E8F5-4081-BD07-0BE4F725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0FBE4-0411-4843-961E-49D768C0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8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6C30D-2E5D-42AB-993E-11A66324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37A763-BE22-4378-BD09-8B59497B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401B0-1468-437F-BEE2-A69F29B2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AEC39-80C6-4F91-99DD-CC275806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10DE-5B7D-49C8-8A9E-C641E2CB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4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39517-9901-470B-A1E7-C8850824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D178AB-5606-4CE1-BF90-E4B4103CA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32780-4F97-4376-A169-C8185BD13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C4E2EF-C105-4270-971D-122DA1FB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4B09CC-B2B6-4276-875B-E54A2C06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5F5C1-B038-4D51-9948-5624D8F9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3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02636-CA0B-4C84-9668-51B59A08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4410D-FE24-4597-A543-A95F5F06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122877-008C-43D6-A6D1-44AB4E04E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6F592C-4D0E-4D5A-A67E-9240FDB06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8744C3-6900-4013-B3B8-1EC1FE29A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D95BB8-0903-4DB3-ADD3-894D3A83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4D7F60-6C4C-4A7D-B73F-70A4F5A1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5D08B7-28D0-488D-B02C-CEE2350D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7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6F600-000A-4CE4-BEE8-84990DBC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4E83A4-8453-46E5-B4E6-80B36211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617ED8-E371-4316-83B7-2B46D706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AE018-AC81-483B-9E71-80AE45B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173640-A062-4763-8960-FEF1EA75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FE62E5-8FCE-416A-8076-D6EFC0BD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D6BF63-B736-4069-B856-CEF1E54A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1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A95DD-D5E1-43F9-9999-893ABC2F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B6A263-D229-492C-AA40-3B3BBEE70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FA886-38CF-409B-8450-EDDCA974D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81C4B1-4193-4BED-B01E-245B16A2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CAE3D-4CD2-4EFB-9898-638590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FEF895-E929-46FB-A895-D5930EE2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9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3AD4D-884B-4256-9E30-1AD044F1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357755-7E93-4608-8A77-3744EC8E8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1D28F9-F577-4686-A416-8DBEF59D4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AED8D9-AA05-4D41-9DAC-2E30F61D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7FB9B5-ECA1-468C-A258-DFC5F693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C01BBD-3DEB-4AF6-86B4-59695723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3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F2D78C-18A1-4DC7-87FA-A4D48AB4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6CCDA-9AFD-410B-B055-A55E1A06F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E3B6D-0A52-45F7-85D2-38D29A476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E09CE-983F-4F01-9057-157FE96FFD2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C8435-7C75-4CB7-883E-03565253E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7C977-F572-4B0B-9D11-B07140AE0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35AF0-CAD2-4070-B9BD-74E167EE3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1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0.png"/><Relationship Id="rId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51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23D99FC9-B434-438F-B614-6AE11095C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CF9D04-C28E-4872-86C9-BE33382A57BD}"/>
              </a:ext>
            </a:extLst>
          </p:cNvPr>
          <p:cNvSpPr/>
          <p:nvPr/>
        </p:nvSpPr>
        <p:spPr>
          <a:xfrm>
            <a:off x="4810125" y="2825223"/>
            <a:ext cx="2581275" cy="546975"/>
          </a:xfrm>
          <a:prstGeom prst="rect">
            <a:avLst/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B5EDA-9F93-4B4B-A575-DEA7434EEB56}"/>
              </a:ext>
            </a:extLst>
          </p:cNvPr>
          <p:cNvSpPr/>
          <p:nvPr/>
        </p:nvSpPr>
        <p:spPr>
          <a:xfrm>
            <a:off x="4810125" y="2818783"/>
            <a:ext cx="2581275" cy="60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9C8FA5D-2D03-45B5-BF97-4FBCD98F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400550" y="2303374"/>
            <a:ext cx="3390900" cy="1590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E2B5B5-C179-4B25-BD65-43F050E787CC}"/>
              </a:ext>
            </a:extLst>
          </p:cNvPr>
          <p:cNvSpPr txBox="1"/>
          <p:nvPr/>
        </p:nvSpPr>
        <p:spPr>
          <a:xfrm>
            <a:off x="4229143" y="3432384"/>
            <a:ext cx="3733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 smtClean="0">
                <a:latin typeface="Bahnschrift SemiLight Condensed" panose="020B0502040204020203" pitchFamily="34" charset="0"/>
              </a:rPr>
              <a:t>Loading</a:t>
            </a:r>
            <a:r>
              <a:rPr lang="ko-KR" altLang="en-US" sz="2400" spc="300" smtClean="0">
                <a:latin typeface="Bahnschrift SemiLight Condensed" panose="020B0502040204020203" pitchFamily="34" charset="0"/>
              </a:rPr>
              <a:t> </a:t>
            </a:r>
            <a:r>
              <a:rPr lang="en-US" altLang="ko-KR" sz="2400" spc="300" smtClean="0">
                <a:latin typeface="Bahnschrift SemiLight Condensed" panose="020B0502040204020203" pitchFamily="34" charset="0"/>
              </a:rPr>
              <a:t>this</a:t>
            </a:r>
            <a:r>
              <a:rPr lang="ko-KR" altLang="en-US" sz="2400" spc="300" dirty="0" smtClean="0">
                <a:latin typeface="Bahnschrift SemiLight Condensed" panose="020B0502040204020203" pitchFamily="34" charset="0"/>
              </a:rPr>
              <a:t> </a:t>
            </a:r>
            <a:r>
              <a:rPr lang="en-US" altLang="ko-KR" sz="2400" spc="300" dirty="0">
                <a:latin typeface="Bahnschrift SemiLight Condensed" panose="020B0502040204020203" pitchFamily="34" charset="0"/>
              </a:rPr>
              <a:t>presentation</a:t>
            </a:r>
            <a:endParaRPr lang="ko-KR" altLang="en-US" sz="2400" spc="300" dirty="0">
              <a:latin typeface="Bahnschrift SemiLight Condensed" panose="020B0502040204020203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F70E13-9612-48FE-BB17-1571C21C7FDB}"/>
              </a:ext>
            </a:extLst>
          </p:cNvPr>
          <p:cNvGrpSpPr/>
          <p:nvPr/>
        </p:nvGrpSpPr>
        <p:grpSpPr>
          <a:xfrm>
            <a:off x="4019353" y="1127229"/>
            <a:ext cx="5753554" cy="4249764"/>
            <a:chOff x="-6608415" y="1483029"/>
            <a:chExt cx="5753554" cy="42497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32E801B5-55B9-413C-8626-84605EDA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C99325-A268-4259-B1BF-3B23E6C10FCB}"/>
                </a:ext>
              </a:extLst>
            </p:cNvPr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A8E13DA-8D0F-4583-8AF8-81D4EE14EB82}"/>
                </a:ext>
              </a:extLst>
            </p:cNvPr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1613B0-C701-4517-826E-AF71E036762E}"/>
                </a:ext>
              </a:extLst>
            </p:cNvPr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75AD4BF-57F8-4B25-A4BE-6132F813F87D}"/>
                </a:ext>
              </a:extLst>
            </p:cNvPr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13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00">
        <p:fade/>
      </p:transition>
    </mc:Choice>
    <mc:Fallback xmlns="">
      <p:transition spd="slow" advTm="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78 0.00232 L -0.16407 0.00371 L -0.16329 -0.05046 L 0.03438 -0.04907 L 0.03204 0.00093 L 0.02501 0.00232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-25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4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4" presetClass="emph" presetSubtype="0" repeatCount="200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4545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3" presetClass="path" presetSubtype="0" ac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3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1412" y="5162551"/>
            <a:ext cx="7781925" cy="895350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25426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1.4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주요 소스 코드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012432" y="1505796"/>
            <a:ext cx="5753554" cy="4249764"/>
            <a:chOff x="-6608415" y="1483029"/>
            <a:chExt cx="5753554" cy="4249764"/>
          </a:xfrm>
        </p:grpSpPr>
        <p:pic>
          <p:nvPicPr>
            <p:cNvPr id="22" name="그래픽 2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25482" y="1524828"/>
            <a:ext cx="4682234" cy="925456"/>
            <a:chOff x="970815" y="1611893"/>
            <a:chExt cx="4682234" cy="925456"/>
          </a:xfrm>
        </p:grpSpPr>
        <p:sp>
          <p:nvSpPr>
            <p:cNvPr id="30" name="TextBox 29"/>
            <p:cNvSpPr txBox="1"/>
            <p:nvPr/>
          </p:nvSpPr>
          <p:spPr>
            <a:xfrm>
              <a:off x="1114455" y="1611893"/>
              <a:ext cx="174284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dirty="0">
                  <a:latin typeface="Leelawadee UI" panose="020B0502040204020203" pitchFamily="34" charset="-34"/>
                  <a:ea typeface="나눔스퀘어" panose="020B0600000101010101" pitchFamily="50" charset="-127"/>
                  <a:cs typeface="Leelawadee UI" panose="020B0502040204020203" pitchFamily="34" charset="-34"/>
                </a:rPr>
                <a:t>2. Process</a:t>
              </a: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438284" y="2168017"/>
              <a:ext cx="108234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진행 과정</a:t>
              </a:r>
            </a:p>
          </p:txBody>
        </p:sp>
      </p:grp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9122" y="3794783"/>
            <a:ext cx="3008070" cy="654427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87855" y="3630678"/>
            <a:ext cx="2066613" cy="5740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-1774327" y="1832730"/>
            <a:ext cx="5753554" cy="4249764"/>
            <a:chOff x="-6608415" y="1483029"/>
            <a:chExt cx="5753554" cy="4249764"/>
          </a:xfrm>
        </p:grpSpPr>
        <p:pic>
          <p:nvPicPr>
            <p:cNvPr id="9" name="그래픽 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0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8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13 0.01204 L 0.02605 0.03565 L 0.05417 0.01759 L 0.08698 0.02315 L 0.1073 0.00926 L 0.12605 0.00648 L 0.13386 0.05648 L 0.16277 0.05371 L 0.19714 0.05509 L 0.22839 0.05371 L 0.23933 0.05232 " pathEditMode="relative" ptsTypes="AAAAAAAAAAA">
                                      <p:cBhvr>
                                        <p:cTn id="12" dur="2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2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0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456 -0.00162 L 0.02565 0.02338 L 0.03737 0.0206 L 0.04596 0.03727 L 0.06237 0.04143 L 0.07331 0.05393 L 0.05924 0.07199 L 0.03268 0.07477 L 0.00299 0.08171 L -0.0681 0.07893 L -0.0931 0.0706 L -0.08607 0.04838 L -0.06498 0.0456 L -0.04388 0.02338 L -0.02357 0.01227 L -0.0056 0.00254 " pathEditMode="relative" ptsTypes="AAAAAAAAAAAAAA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21852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2.1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스케줄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4" name="그래픽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6300" y="1320232"/>
            <a:ext cx="2662975" cy="579350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6444" y="5450444"/>
            <a:ext cx="1714500" cy="4762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2.1</a:t>
              </a: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26388" y="1749145"/>
            <a:ext cx="8126381" cy="413353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9394" y="2055992"/>
            <a:ext cx="1596373" cy="72203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0012" y="2855396"/>
            <a:ext cx="1397084" cy="251292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92024" y="1875639"/>
            <a:ext cx="918212" cy="8333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14188" y="2231371"/>
            <a:ext cx="1337701" cy="33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>
                <a:latin typeface="나눔손글씨 붓"/>
                <a:ea typeface="나눔손글씨 붓"/>
              </a:rPr>
              <a:t>기획 착수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25482" y="1524828"/>
            <a:ext cx="4682234" cy="900689"/>
            <a:chOff x="970815" y="1611893"/>
            <a:chExt cx="4682234" cy="900689"/>
          </a:xfrm>
        </p:grpSpPr>
        <p:sp>
          <p:nvSpPr>
            <p:cNvPr id="30" name="TextBox 29"/>
            <p:cNvSpPr txBox="1"/>
            <p:nvPr/>
          </p:nvSpPr>
          <p:spPr>
            <a:xfrm>
              <a:off x="1114455" y="1611893"/>
              <a:ext cx="267714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dirty="0">
                  <a:latin typeface="Leelawadee UI" panose="020B0502040204020203" pitchFamily="34" charset="-34"/>
                  <a:ea typeface="나눔스퀘어" panose="020B0600000101010101" pitchFamily="50" charset="-127"/>
                  <a:cs typeface="Leelawadee UI" panose="020B0502040204020203" pitchFamily="34" charset="-34"/>
                </a:rPr>
                <a:t>3. Main Subject</a:t>
              </a: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438284" y="2174028"/>
              <a:ext cx="219803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페이지 레이아웃 및 기능</a:t>
              </a:r>
            </a:p>
          </p:txBody>
        </p:sp>
      </p:grp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2951" y="3794783"/>
            <a:ext cx="3008070" cy="654427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87855" y="3630678"/>
            <a:ext cx="2066613" cy="57405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898093" y="2107372"/>
            <a:ext cx="3340297" cy="2375466"/>
            <a:chOff x="4898093" y="2107372"/>
            <a:chExt cx="3340297" cy="2375466"/>
          </a:xfrm>
        </p:grpSpPr>
        <p:pic>
          <p:nvPicPr>
            <p:cNvPr id="4" name="그래픽 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755226">
              <a:off x="6648889" y="2107372"/>
              <a:ext cx="372361" cy="358040"/>
            </a:xfrm>
            <a:prstGeom prst="rect">
              <a:avLst/>
            </a:prstGeom>
          </p:spPr>
        </p:pic>
        <p:pic>
          <p:nvPicPr>
            <p:cNvPr id="27" name="그래픽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20844774" flipH="1">
              <a:off x="7948348" y="3323539"/>
              <a:ext cx="290042" cy="278887"/>
            </a:xfrm>
            <a:prstGeom prst="rect">
              <a:avLst/>
            </a:prstGeom>
          </p:spPr>
        </p:pic>
        <p:pic>
          <p:nvPicPr>
            <p:cNvPr id="31" name="그래픽 3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755226">
              <a:off x="4898093" y="3610568"/>
              <a:ext cx="290042" cy="278887"/>
            </a:xfrm>
            <a:prstGeom prst="rect">
              <a:avLst/>
            </a:prstGeom>
          </p:spPr>
        </p:pic>
        <p:pic>
          <p:nvPicPr>
            <p:cNvPr id="35" name="그래픽 3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2757998">
              <a:off x="6331263" y="4282985"/>
              <a:ext cx="203771" cy="19593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3958292" y="136203"/>
            <a:ext cx="5753554" cy="4249764"/>
            <a:chOff x="-6608415" y="1483029"/>
            <a:chExt cx="5753554" cy="4249764"/>
          </a:xfrm>
        </p:grpSpPr>
        <p:pic>
          <p:nvPicPr>
            <p:cNvPr id="9" name="그래픽 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0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7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3.7037E-7 L 0.10612 0.17407 L -0.03451 0.31296 L -0.14805 0.21667 " pathEditMode="relative" ptsTypes="AAAA">
                                      <p:cBhvr>
                                        <p:cTn id="1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래픽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65594" y="4372528"/>
            <a:ext cx="3008070" cy="65442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18701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3.1 Site Map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3.1</a:t>
              </a:r>
            </a:p>
          </p:txBody>
        </p:sp>
      </p:grpSp>
      <p:pic>
        <p:nvPicPr>
          <p:cNvPr id="56" name="그래픽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358479">
            <a:off x="4974576" y="1778857"/>
            <a:ext cx="998096" cy="10297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sp>
        <p:nvSpPr>
          <p:cNvPr id="60" name="원호 13"/>
          <p:cNvSpPr/>
          <p:nvPr/>
        </p:nvSpPr>
        <p:spPr>
          <a:xfrm>
            <a:off x="4148035" y="2223000"/>
            <a:ext cx="3672000" cy="3672000"/>
          </a:xfrm>
          <a:prstGeom prst="arc">
            <a:avLst>
              <a:gd name="adj1" fmla="val 16200000"/>
              <a:gd name="adj2" fmla="val 19567370"/>
            </a:avLst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EA552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61" name="원호 14"/>
          <p:cNvSpPr/>
          <p:nvPr/>
        </p:nvSpPr>
        <p:spPr>
          <a:xfrm rot="10800000">
            <a:off x="4148036" y="2223000"/>
            <a:ext cx="3672000" cy="3672000"/>
          </a:xfrm>
          <a:prstGeom prst="arc">
            <a:avLst>
              <a:gd name="adj1" fmla="val 16200000"/>
              <a:gd name="adj2" fmla="val 19567370"/>
            </a:avLst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EA552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62" name="원호 15"/>
          <p:cNvSpPr/>
          <p:nvPr/>
        </p:nvSpPr>
        <p:spPr>
          <a:xfrm rot="16200000">
            <a:off x="4148036" y="2223001"/>
            <a:ext cx="3672000" cy="3672000"/>
          </a:xfrm>
          <a:prstGeom prst="arc">
            <a:avLst>
              <a:gd name="adj1" fmla="val 16200000"/>
              <a:gd name="adj2" fmla="val 19567370"/>
            </a:avLst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EA552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63" name="원호 16"/>
          <p:cNvSpPr/>
          <p:nvPr/>
        </p:nvSpPr>
        <p:spPr>
          <a:xfrm rot="5400000">
            <a:off x="4148035" y="2223000"/>
            <a:ext cx="3672000" cy="3672000"/>
          </a:xfrm>
          <a:prstGeom prst="arc">
            <a:avLst>
              <a:gd name="adj1" fmla="val 16200000"/>
              <a:gd name="adj2" fmla="val 19567370"/>
            </a:avLst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EA552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76" name="그래픽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358479">
            <a:off x="3768493" y="4211012"/>
            <a:ext cx="998096" cy="10297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pic>
        <p:nvPicPr>
          <p:cNvPr id="77" name="그래픽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358479">
            <a:off x="7320849" y="3141400"/>
            <a:ext cx="998096" cy="10297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pic>
        <p:nvPicPr>
          <p:cNvPr id="78" name="그래픽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358479">
            <a:off x="6009210" y="5343081"/>
            <a:ext cx="998096" cy="10297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sp>
        <p:nvSpPr>
          <p:cNvPr id="79" name="TextBox 29"/>
          <p:cNvSpPr txBox="1"/>
          <p:nvPr/>
        </p:nvSpPr>
        <p:spPr>
          <a:xfrm>
            <a:off x="5503712" y="3781160"/>
            <a:ext cx="9797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Main</a:t>
            </a:r>
          </a:p>
        </p:txBody>
      </p:sp>
      <p:sp>
        <p:nvSpPr>
          <p:cNvPr id="80" name="TextBox 29"/>
          <p:cNvSpPr txBox="1"/>
          <p:nvPr/>
        </p:nvSpPr>
        <p:spPr>
          <a:xfrm>
            <a:off x="7451805" y="3429000"/>
            <a:ext cx="2651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Photographer</a:t>
            </a:r>
          </a:p>
        </p:txBody>
      </p:sp>
      <p:sp>
        <p:nvSpPr>
          <p:cNvPr id="81" name="TextBox 29"/>
          <p:cNvSpPr txBox="1"/>
          <p:nvPr/>
        </p:nvSpPr>
        <p:spPr>
          <a:xfrm>
            <a:off x="5082422" y="1996503"/>
            <a:ext cx="32838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Customer </a:t>
            </a:r>
            <a:r>
              <a:rPr lang="en-US" altLang="ko-KR" sz="28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Service</a:t>
            </a:r>
          </a:p>
        </p:txBody>
      </p:sp>
      <p:sp>
        <p:nvSpPr>
          <p:cNvPr id="82" name="TextBox 29"/>
          <p:cNvSpPr txBox="1"/>
          <p:nvPr/>
        </p:nvSpPr>
        <p:spPr>
          <a:xfrm>
            <a:off x="3735803" y="4467692"/>
            <a:ext cx="1160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Shop</a:t>
            </a:r>
          </a:p>
        </p:txBody>
      </p:sp>
      <p:sp>
        <p:nvSpPr>
          <p:cNvPr id="83" name="TextBox 29"/>
          <p:cNvSpPr txBox="1"/>
          <p:nvPr/>
        </p:nvSpPr>
        <p:spPr>
          <a:xfrm>
            <a:off x="6096000" y="5619125"/>
            <a:ext cx="2651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Notice</a:t>
            </a:r>
          </a:p>
        </p:txBody>
      </p:sp>
      <p:pic>
        <p:nvPicPr>
          <p:cNvPr id="84" name="그래픽 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0744" y="2854941"/>
            <a:ext cx="2066613" cy="57405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939073" y="3265045"/>
            <a:ext cx="868054" cy="868054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285106" y="3514881"/>
            <a:ext cx="1450026" cy="131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6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6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1" y="1089400"/>
            <a:ext cx="209993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3.2 Main Page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3.2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9378" y="1648239"/>
            <a:ext cx="8641080" cy="4269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1" y="1089400"/>
            <a:ext cx="21175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3.3 Shop Page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3.3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60739" y="1653947"/>
            <a:ext cx="8641080" cy="432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1" y="1089400"/>
            <a:ext cx="3298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3.4 Photographer Page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3.4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60739" y="1651227"/>
            <a:ext cx="8641080" cy="432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23115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3.5 Notice Page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3.5</a:t>
              </a: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5295" y="1655989"/>
            <a:ext cx="8641080" cy="432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1" y="1089400"/>
            <a:ext cx="30350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3.6 </a:t>
            </a:r>
            <a:r>
              <a:rPr lang="en-US" altLang="ko-KR" sz="2400" dirty="0" smtClean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Customer </a:t>
            </a:r>
            <a:r>
              <a:rPr lang="en-US" altLang="ko-KR" sz="24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Service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772">
            <a:off x="10449406" y="1311511"/>
            <a:ext cx="450722" cy="433387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4696" y="2005921"/>
            <a:ext cx="247650" cy="23812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196581">
            <a:off x="9947446" y="1684020"/>
            <a:ext cx="198548" cy="190912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3.6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2575" y="1649866"/>
            <a:ext cx="8641080" cy="432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90224" y="2542036"/>
            <a:ext cx="546867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</a:t>
            </a:r>
            <a:r>
              <a:rPr lang="ko-KR" altLang="en-US" sz="54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pend</a:t>
            </a:r>
            <a:r>
              <a:rPr lang="ko-KR" altLang="en-US" sz="5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</a:t>
            </a:r>
            <a:r>
              <a:rPr lang="ko-KR" altLang="en-US" sz="54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your</a:t>
            </a:r>
            <a:r>
              <a:rPr lang="ko-KR" altLang="en-US" sz="5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</a:t>
            </a:r>
            <a:r>
              <a:rPr lang="ko-KR" altLang="en-US" sz="54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heart</a:t>
            </a:r>
            <a:endParaRPr lang="ko-KR" altLang="en-US" sz="5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3754883" y="3453634"/>
            <a:ext cx="4682234" cy="4571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960021" y="878819"/>
            <a:ext cx="5753554" cy="4249764"/>
            <a:chOff x="-6608415" y="1483029"/>
            <a:chExt cx="5753554" cy="4249764"/>
          </a:xfrm>
        </p:grpSpPr>
        <p:pic>
          <p:nvPicPr>
            <p:cNvPr id="15" name="그래픽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96024" y="1355859"/>
            <a:ext cx="5753554" cy="4249764"/>
            <a:chOff x="-6608415" y="1483029"/>
            <a:chExt cx="5753554" cy="4249764"/>
          </a:xfrm>
        </p:grpSpPr>
        <p:pic>
          <p:nvPicPr>
            <p:cNvPr id="21" name="그래픽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008656" y="3552657"/>
            <a:ext cx="1917513" cy="5712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dirty="0" smtClean="0">
                <a:latin typeface="Bahnschrift SemiLight Condensed" panose="020B0502040204020203" pitchFamily="34" charset="0"/>
                <a:ea typeface="빙그레 싸만코체"/>
              </a:rPr>
              <a:t>personal project</a:t>
            </a:r>
            <a:r>
              <a:rPr lang="ko-KR" altLang="en-US" sz="2400" dirty="0" smtClean="0">
                <a:latin typeface="Bahnschrift SemiLight Condensed" panose="020B0502040204020203" pitchFamily="34" charset="0"/>
                <a:ea typeface="빙그레 싸만코체"/>
              </a:rPr>
              <a:t> </a:t>
            </a:r>
            <a:endParaRPr lang="ko-KR" altLang="en-US" sz="2400" dirty="0">
              <a:latin typeface="Bahnschrift SemiLight Condensed" panose="020B0502040204020203" pitchFamily="34" charset="0"/>
              <a:ea typeface="빙그레 싸만코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advTm="1100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248 0.00417 L 0.04701 0.02084 L 0.07748 -0.00694 L 0.11654 0.02223 L 0.16185 -0.00555 L 0.19701 0.02223 L 0.24076 -0.00833 L 0.27748 0.03611 L 0.32357 0.00278 " pathEditMode="relative" ptsTypes="AAAAAAAAA">
                                      <p:cBhvr>
                                        <p:cTn id="9" dur="2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375E-6 2.59259E-6 L 0.33868 2.59259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8911160" y="1648090"/>
            <a:ext cx="925456" cy="925456"/>
          </a:xfrm>
          <a:prstGeom prst="ellipse">
            <a:avLst/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25482" y="1524828"/>
            <a:ext cx="4682234" cy="913040"/>
            <a:chOff x="970815" y="1611893"/>
            <a:chExt cx="4682234" cy="913040"/>
          </a:xfrm>
        </p:grpSpPr>
        <p:sp>
          <p:nvSpPr>
            <p:cNvPr id="30" name="TextBox 29"/>
            <p:cNvSpPr txBox="1"/>
            <p:nvPr/>
          </p:nvSpPr>
          <p:spPr>
            <a:xfrm>
              <a:off x="1114455" y="1611893"/>
              <a:ext cx="206338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dirty="0">
                  <a:latin typeface="Leelawadee UI" panose="020B0502040204020203" pitchFamily="34" charset="-34"/>
                  <a:ea typeface="빙그레 싸만코체"/>
                  <a:cs typeface="Leelawadee UI" panose="020B0502040204020203" pitchFamily="34" charset="-34"/>
                </a:rPr>
                <a:t>4. Appendix</a:t>
              </a: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438283" y="2186379"/>
              <a:ext cx="55656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부록</a:t>
              </a:r>
            </a:p>
          </p:txBody>
        </p:sp>
      </p:grp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2951" y="3794783"/>
            <a:ext cx="3008070" cy="654427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87855" y="3630678"/>
            <a:ext cx="2066613" cy="57405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898093" y="2107372"/>
            <a:ext cx="3340297" cy="2375466"/>
            <a:chOff x="4898093" y="2107372"/>
            <a:chExt cx="3340297" cy="2375466"/>
          </a:xfrm>
        </p:grpSpPr>
        <p:pic>
          <p:nvPicPr>
            <p:cNvPr id="4" name="그래픽 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755226">
              <a:off x="6648889" y="2107372"/>
              <a:ext cx="372361" cy="358040"/>
            </a:xfrm>
            <a:prstGeom prst="rect">
              <a:avLst/>
            </a:prstGeom>
          </p:spPr>
        </p:pic>
        <p:pic>
          <p:nvPicPr>
            <p:cNvPr id="27" name="그래픽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20844774" flipH="1">
              <a:off x="7948348" y="3323539"/>
              <a:ext cx="290042" cy="278887"/>
            </a:xfrm>
            <a:prstGeom prst="rect">
              <a:avLst/>
            </a:prstGeom>
          </p:spPr>
        </p:pic>
        <p:pic>
          <p:nvPicPr>
            <p:cNvPr id="31" name="그래픽 3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755226">
              <a:off x="4898093" y="3610568"/>
              <a:ext cx="290042" cy="278887"/>
            </a:xfrm>
            <a:prstGeom prst="rect">
              <a:avLst/>
            </a:prstGeom>
          </p:spPr>
        </p:pic>
        <p:pic>
          <p:nvPicPr>
            <p:cNvPr id="35" name="그래픽 3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2757998">
              <a:off x="6331263" y="4282985"/>
              <a:ext cx="203771" cy="195935"/>
            </a:xfrm>
            <a:prstGeom prst="rect">
              <a:avLst/>
            </a:prstGeom>
          </p:spPr>
        </p:pic>
      </p:grpSp>
      <p:pic>
        <p:nvPicPr>
          <p:cNvPr id="11" name="그래픽 1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9477464">
            <a:off x="8879898" y="1608887"/>
            <a:ext cx="987981" cy="10193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775710" y="-485601"/>
            <a:ext cx="5753554" cy="4249764"/>
            <a:chOff x="-6608415" y="1483029"/>
            <a:chExt cx="5753554" cy="4249764"/>
          </a:xfrm>
        </p:grpSpPr>
        <p:pic>
          <p:nvPicPr>
            <p:cNvPr id="9" name="그래픽 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0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8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211 -0.00579 C 0.00169 -0.00579 0.02031 0.02731 0.02031 0.06852 C 0.02031 0.10949 0.00169 0.14282 -0.0211 0.14282 C -0.04401 0.14282 -0.0625 0.10949 -0.0625 0.06852 C -0.0625 0.02731 -0.04401 -0.00579 -0.0211 -0.00579 Z " pathEditMode="relative" ptsTypes="AAAAA">
                                      <p:cBhvr>
                                        <p:cTn id="18" dur="2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4" y="1089400"/>
            <a:ext cx="12105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4.1 URL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144243" y="1169884"/>
            <a:ext cx="987981" cy="1019345"/>
            <a:chOff x="8879898" y="1608887"/>
            <a:chExt cx="987981" cy="1019345"/>
          </a:xfrm>
        </p:grpSpPr>
        <p:sp>
          <p:nvSpPr>
            <p:cNvPr id="14" name="타원 13"/>
            <p:cNvSpPr/>
            <p:nvPr/>
          </p:nvSpPr>
          <p:spPr>
            <a:xfrm>
              <a:off x="8911160" y="1648090"/>
              <a:ext cx="925456" cy="925456"/>
            </a:xfrm>
            <a:prstGeom prst="ellipse">
              <a:avLst/>
            </a:prstGeom>
            <a:solidFill>
              <a:srgbClr val="FFC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5" name="그래픽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9477464">
              <a:off x="8879898" y="1608887"/>
              <a:ext cx="987981" cy="101934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2" name="그래픽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78611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4" y="1089400"/>
            <a:ext cx="12666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4.2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358250">
            <a:off x="982866" y="5514064"/>
            <a:ext cx="362970" cy="3490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144243" y="1169884"/>
            <a:ext cx="987981" cy="1019345"/>
            <a:chOff x="8879898" y="1608887"/>
            <a:chExt cx="987981" cy="1019345"/>
          </a:xfrm>
        </p:grpSpPr>
        <p:sp>
          <p:nvSpPr>
            <p:cNvPr id="14" name="타원 13"/>
            <p:cNvSpPr/>
            <p:nvPr/>
          </p:nvSpPr>
          <p:spPr>
            <a:xfrm>
              <a:off x="8911160" y="1648090"/>
              <a:ext cx="925456" cy="925456"/>
            </a:xfrm>
            <a:prstGeom prst="ellipse">
              <a:avLst/>
            </a:prstGeom>
            <a:solidFill>
              <a:srgbClr val="FFC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5" name="그래픽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9477464">
              <a:off x="8879898" y="1608887"/>
              <a:ext cx="987981" cy="101934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2" name="그래픽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786110" y="5631657"/>
              <a:ext cx="52578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4.2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224942" y="2126316"/>
            <a:ext cx="8117261" cy="36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182917" y="2826681"/>
            <a:ext cx="7900148" cy="1459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https://www.kyeonggi.com/news/articleView.html?idxno=2306522</a:t>
            </a:r>
          </a:p>
          <a:p>
            <a:pPr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http://www.gnfocus.com/news/articleView.html?idxno=18009</a:t>
            </a:r>
          </a:p>
          <a:p>
            <a:pPr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https://www.hankookilbo.com/News/Read/A2021112813440005221</a:t>
            </a:r>
          </a:p>
          <a:p>
            <a:pPr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https://m.khan.co.kr/world/worldgeneral/article/202004081450001#c2b</a:t>
            </a:r>
            <a:endParaRPr lang="ko-KR" altLang="en-US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4421762">
            <a:off x="1523329" y="2055380"/>
            <a:ext cx="896089" cy="89608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203931" y="1727106"/>
            <a:ext cx="1120589" cy="54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>
                <a:latin typeface="나눔손글씨 붓"/>
                <a:ea typeface="나눔손글씨 붓"/>
              </a:rPr>
              <a:t>기사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1233510">
            <a:off x="6577904" y="4236709"/>
            <a:ext cx="907954" cy="8960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01983" y="4738687"/>
            <a:ext cx="7739062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212333" y="4752694"/>
            <a:ext cx="7549964" cy="365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https://blog.naver.com/orquidia/222660297083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00504" y="4253752"/>
            <a:ext cx="2171140" cy="54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latin typeface="나눔손글씨 붓"/>
                <a:ea typeface="나눔손글씨 붓"/>
              </a:rPr>
              <a:t>스케줄러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11" name="그래픽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477464">
            <a:off x="8879898" y="1608887"/>
            <a:ext cx="987981" cy="101934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911160" y="1648090"/>
            <a:ext cx="925456" cy="925456"/>
          </a:xfrm>
          <a:prstGeom prst="ellipse">
            <a:avLst/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2951" y="3794783"/>
            <a:ext cx="3008070" cy="654427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87855" y="3630678"/>
            <a:ext cx="2066613" cy="574059"/>
          </a:xfrm>
          <a:prstGeom prst="rect">
            <a:avLst/>
          </a:prstGeom>
        </p:spPr>
      </p:pic>
      <p:pic>
        <p:nvPicPr>
          <p:cNvPr id="4" name="그래픽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755226">
            <a:off x="6648889" y="2107372"/>
            <a:ext cx="372361" cy="358040"/>
          </a:xfrm>
          <a:prstGeom prst="rect">
            <a:avLst/>
          </a:prstGeom>
        </p:spPr>
      </p:pic>
      <p:pic>
        <p:nvPicPr>
          <p:cNvPr id="27" name="그래픽 2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20844774" flipH="1">
            <a:off x="7948348" y="3323539"/>
            <a:ext cx="290042" cy="278887"/>
          </a:xfrm>
          <a:prstGeom prst="rect">
            <a:avLst/>
          </a:prstGeom>
        </p:spPr>
      </p:pic>
      <p:pic>
        <p:nvPicPr>
          <p:cNvPr id="31" name="그래픽 3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755226">
            <a:off x="4898093" y="3610568"/>
            <a:ext cx="290042" cy="278887"/>
          </a:xfrm>
          <a:prstGeom prst="rect">
            <a:avLst/>
          </a:prstGeom>
        </p:spPr>
      </p:pic>
      <p:pic>
        <p:nvPicPr>
          <p:cNvPr id="35" name="그래픽 3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2757998">
            <a:off x="6331263" y="4282985"/>
            <a:ext cx="203771" cy="19593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25482" y="1524828"/>
            <a:ext cx="4682234" cy="976855"/>
            <a:chOff x="970815" y="1611893"/>
            <a:chExt cx="4682234" cy="976855"/>
          </a:xfrm>
        </p:grpSpPr>
        <p:sp>
          <p:nvSpPr>
            <p:cNvPr id="30" name="TextBox 29"/>
            <p:cNvSpPr txBox="1"/>
            <p:nvPr/>
          </p:nvSpPr>
          <p:spPr>
            <a:xfrm>
              <a:off x="1314051" y="1611893"/>
              <a:ext cx="326070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dirty="0">
                  <a:latin typeface="Leelawadee UI" panose="020B0502040204020203" pitchFamily="34" charset="-34"/>
                  <a:ea typeface="빙그레 싸만코체"/>
                  <a:cs typeface="Leelawadee UI" panose="020B0502040204020203" pitchFamily="34" charset="-34"/>
                </a:rPr>
                <a:t>Question &amp; Answer</a:t>
              </a:r>
              <a:endParaRPr lang="ko-KR" altLang="en-US" sz="28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endParaRP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345162" y="2250194"/>
              <a:ext cx="355738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질문이 있으시면 자유롭게 말씀해주세요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6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21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6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8625" y="2752147"/>
            <a:ext cx="66347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Thanks for </a:t>
            </a:r>
            <a:r>
              <a:rPr lang="en-US" altLang="ko-KR" sz="44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watching</a:t>
            </a:r>
            <a:endParaRPr lang="en-US" altLang="ko-KR" sz="4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3754883" y="3502620"/>
            <a:ext cx="4682234" cy="4571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60021" y="927805"/>
            <a:ext cx="5753554" cy="4249764"/>
            <a:chOff x="-6608415" y="1483029"/>
            <a:chExt cx="5753554" cy="4249764"/>
          </a:xfrm>
        </p:grpSpPr>
        <p:pic>
          <p:nvPicPr>
            <p:cNvPr id="7" name="그래픽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96024" y="1389470"/>
            <a:ext cx="5753554" cy="4249764"/>
            <a:chOff x="-6608415" y="1483029"/>
            <a:chExt cx="5753554" cy="4249764"/>
          </a:xfrm>
        </p:grpSpPr>
        <p:pic>
          <p:nvPicPr>
            <p:cNvPr id="14" name="그래픽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16271" y="3601643"/>
            <a:ext cx="295946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집중해주셔서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5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15000" mc:Ignorable="hp" hp:hslDur="1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248 0.00416 L 0.04701 0.02083 L 0.07748 -0.00695 L 0.11654 0.02222 L 0.16185 -0.00556 L 0.19701 0.02222 L 0.24076 -0.00834 L 0.27748 0.03611 L 0.32357 0.00278 " pathEditMode="relative" ptsTypes="AAAAAAAAA">
                                      <p:cBhvr>
                                        <p:cTn id="9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375E-6 1.48148E-6 L 0.33868 1.48148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2270125">
            <a:off x="8380340" y="5097332"/>
            <a:ext cx="2764680" cy="238576"/>
          </a:xfrm>
          <a:prstGeom prst="rect">
            <a:avLst/>
          </a:prstGeom>
        </p:spPr>
      </p:pic>
      <p:pic>
        <p:nvPicPr>
          <p:cNvPr id="4" name="그래픽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960845">
            <a:off x="10235150" y="4085696"/>
            <a:ext cx="603458" cy="89817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845192" y="2701878"/>
            <a:ext cx="2483693" cy="1377237"/>
            <a:chOff x="4845192" y="2622750"/>
            <a:chExt cx="2483693" cy="1377237"/>
          </a:xfrm>
        </p:grpSpPr>
        <p:sp>
          <p:nvSpPr>
            <p:cNvPr id="10" name="TextBox 9"/>
            <p:cNvSpPr txBox="1"/>
            <p:nvPr/>
          </p:nvSpPr>
          <p:spPr>
            <a:xfrm>
              <a:off x="5120324" y="3353656"/>
              <a:ext cx="19334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여원준</a:t>
              </a:r>
              <a:endPara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45192" y="2622750"/>
              <a:ext cx="2483693" cy="7309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3200" b="1" spc="160" dirty="0" err="1" smtClean="0">
                  <a:latin typeface="Bahnschrift SemiLight Condensed" panose="020B0502040204020203" pitchFamily="34" charset="0"/>
                  <a:ea typeface="빙그레 싸만코체"/>
                </a:rPr>
                <a:t>RubisCo</a:t>
              </a:r>
              <a:r>
                <a:rPr lang="en-US" altLang="ko-KR" sz="3200" b="1" spc="160" dirty="0" smtClean="0">
                  <a:latin typeface="Bahnschrift SemiLight Condensed" panose="020B0502040204020203" pitchFamily="34" charset="0"/>
                  <a:ea typeface="빙그레 싸만코체"/>
                </a:rPr>
                <a:t> Studio</a:t>
              </a:r>
              <a:endParaRPr lang="ko-KR" altLang="en-US" sz="3200" b="1" spc="160" dirty="0">
                <a:latin typeface="Bahnschrift SemiLight Condensed" panose="020B0502040204020203" pitchFamily="34" charset="0"/>
                <a:ea typeface="빙그레 싸만코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000">
        <p:strips dir="rd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5000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845192" y="2701878"/>
            <a:ext cx="2483693" cy="1377237"/>
            <a:chOff x="4845192" y="2622750"/>
            <a:chExt cx="2483693" cy="1377237"/>
          </a:xfrm>
        </p:grpSpPr>
        <p:sp>
          <p:nvSpPr>
            <p:cNvPr id="39" name="TextBox 38"/>
            <p:cNvSpPr txBox="1"/>
            <p:nvPr/>
          </p:nvSpPr>
          <p:spPr>
            <a:xfrm>
              <a:off x="5120324" y="3353656"/>
              <a:ext cx="19334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여원준</a:t>
              </a:r>
              <a:endPara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45192" y="2622750"/>
              <a:ext cx="2483693" cy="7309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3200" b="1" spc="160" dirty="0" err="1" smtClean="0">
                  <a:latin typeface="Bahnschrift SemiLight Condensed" panose="020B0502040204020203" pitchFamily="34" charset="0"/>
                  <a:ea typeface="빙그레 싸만코체"/>
                </a:rPr>
                <a:t>RubisCo</a:t>
              </a:r>
              <a:r>
                <a:rPr lang="en-US" altLang="ko-KR" sz="3200" b="1" spc="160" dirty="0" smtClean="0">
                  <a:latin typeface="Bahnschrift SemiLight Condensed" panose="020B0502040204020203" pitchFamily="34" charset="0"/>
                  <a:ea typeface="빙그레 싸만코체"/>
                </a:rPr>
                <a:t> Studio</a:t>
              </a:r>
              <a:endParaRPr lang="ko-KR" altLang="en-US" sz="3200" b="1" spc="160" dirty="0">
                <a:latin typeface="Bahnschrift SemiLight Condensed" panose="020B0502040204020203" pitchFamily="34" charset="0"/>
                <a:ea typeface="빙그레 싸만코체"/>
              </a:endParaRPr>
            </a:p>
          </p:txBody>
        </p:sp>
      </p:grp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2270125">
            <a:off x="8380340" y="5097332"/>
            <a:ext cx="2764680" cy="238576"/>
          </a:xfrm>
          <a:prstGeom prst="rect">
            <a:avLst/>
          </a:prstGeom>
        </p:spPr>
      </p:pic>
      <p:pic>
        <p:nvPicPr>
          <p:cNvPr id="4" name="그래픽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960845">
            <a:off x="10235150" y="4085696"/>
            <a:ext cx="603458" cy="898170"/>
          </a:xfrm>
          <a:prstGeom prst="rect">
            <a:avLst/>
          </a:prstGeom>
        </p:spPr>
      </p:pic>
      <p:sp>
        <p:nvSpPr>
          <p:cNvPr id="9" name="사각형: 둥근 모서리 8"/>
          <p:cNvSpPr/>
          <p:nvPr/>
        </p:nvSpPr>
        <p:spPr>
          <a:xfrm>
            <a:off x="0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814107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1628214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>
            <a:off x="2442321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>
            <a:off x="3256428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>
            <a:off x="4070535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사각형: 둥근 모서리 29"/>
          <p:cNvSpPr/>
          <p:nvPr/>
        </p:nvSpPr>
        <p:spPr>
          <a:xfrm>
            <a:off x="4884642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사각형: 둥근 모서리 30"/>
          <p:cNvSpPr/>
          <p:nvPr/>
        </p:nvSpPr>
        <p:spPr>
          <a:xfrm>
            <a:off x="5698749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사각형: 둥근 모서리 31"/>
          <p:cNvSpPr/>
          <p:nvPr/>
        </p:nvSpPr>
        <p:spPr>
          <a:xfrm>
            <a:off x="6512856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사각형: 둥근 모서리 32"/>
          <p:cNvSpPr/>
          <p:nvPr/>
        </p:nvSpPr>
        <p:spPr>
          <a:xfrm>
            <a:off x="7326963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사각형: 둥근 모서리 33"/>
          <p:cNvSpPr/>
          <p:nvPr/>
        </p:nvSpPr>
        <p:spPr>
          <a:xfrm>
            <a:off x="8141070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사각형: 둥근 모서리 34"/>
          <p:cNvSpPr/>
          <p:nvPr/>
        </p:nvSpPr>
        <p:spPr>
          <a:xfrm>
            <a:off x="8955177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사각형: 둥근 모서리 35"/>
          <p:cNvSpPr/>
          <p:nvPr/>
        </p:nvSpPr>
        <p:spPr>
          <a:xfrm>
            <a:off x="9769284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사각형: 둥근 모서리 36"/>
          <p:cNvSpPr/>
          <p:nvPr/>
        </p:nvSpPr>
        <p:spPr>
          <a:xfrm>
            <a:off x="10583391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사각형: 둥근 모서리 37"/>
          <p:cNvSpPr/>
          <p:nvPr/>
        </p:nvSpPr>
        <p:spPr>
          <a:xfrm>
            <a:off x="11397498" y="-8373080"/>
            <a:ext cx="814107" cy="8015514"/>
          </a:xfrm>
          <a:prstGeom prst="roundRect">
            <a:avLst>
              <a:gd name="adj" fmla="val 50000"/>
            </a:avLst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3.33333E-6 1.13634 " pathEditMode="relative" ptsTypes="AA">
                                      <p:cBhvr>
                                        <p:cTn id="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2.59259E-6 L -2.08333E-7 1.13634 " pathEditMode="relative" ptsTypes="AA">
                                      <p:cBhvr>
                                        <p:cTn id="8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2.59259E-6 L 2.91667E-6 1.13634 " pathEditMode="relative" ptsTypes="AA">
                                      <p:cBhvr>
                                        <p:cTn id="10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5E-6 2.59259E-6 L -3.75E-6 1.13634 " pathEditMode="relative" ptsTypes="AA">
                                      <p:cBhvr>
                                        <p:cTn id="12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6.25E-7 2.59259E-6 L -6.25E-7 1.13634 " pathEditMode="relative" ptsTypes="AA">
                                      <p:cBhvr>
                                        <p:cTn id="14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2.59259E-6 L 2.5E-6 1.13634 " pathEditMode="relative" ptsTypes="AA">
                                      <p:cBhvr>
                                        <p:cTn id="16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6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2.59259E-6 L -4.375E-6 1.13634 " pathEditMode="relative" ptsTypes="AA">
                                      <p:cBhvr>
                                        <p:cTn id="18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7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25E-6 2.59259E-6 L -1.25E-6 1.13634 " pathEditMode="relative" ptsTypes="AA">
                                      <p:cBhvr>
                                        <p:cTn id="20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8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2.59259E-6 L 1.875E-6 1.13634 " pathEditMode="relative" ptsTypes="AA">
                                      <p:cBhvr>
                                        <p:cTn id="2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9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9167E-6 2.59259E-6 L -4.79167E-6 1.13634 " pathEditMode="relative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1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2.59259E-6 L -1.66667E-6 1.13634 " pathEditMode="relative" ptsTypes="AA">
                                      <p:cBhvr>
                                        <p:cTn id="26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1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45833E-6 2.59259E-6 L 1.45833E-6 1.13634 " pathEditMode="relative" ptsTypes="AA">
                                      <p:cBhvr>
                                        <p:cTn id="28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1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58333E-6 2.59259E-6 L 4.58333E-6 1.13634 " pathEditMode="relative" ptsTypes="AA">
                                      <p:cBhvr>
                                        <p:cTn id="30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3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29167E-6 2.59259E-6 L -2.29167E-6 1.13634 " pathEditMode="relative" ptsTypes="AA">
                                      <p:cBhvr>
                                        <p:cTn id="32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4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8.33333E-7 2.59259E-6 L 8.33333E-7 1.13634 " pathEditMode="relative" ptsTypes="AA">
                                      <p:cBhvr>
                                        <p:cTn id="34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1" animBg="1"/>
      <p:bldP spid="26" grpId="2" animBg="1"/>
      <p:bldP spid="27" grpId="3" animBg="1"/>
      <p:bldP spid="28" grpId="4" animBg="1"/>
      <p:bldP spid="29" grpId="5" animBg="1"/>
      <p:bldP spid="30" grpId="6" animBg="1"/>
      <p:bldP spid="31" grpId="7" animBg="1"/>
      <p:bldP spid="32" grpId="8" animBg="1"/>
      <p:bldP spid="33" grpId="9" animBg="1"/>
      <p:bldP spid="34" grpId="10" animBg="1"/>
      <p:bldP spid="35" grpId="11" animBg="1"/>
      <p:bldP spid="36" grpId="12" animBg="1"/>
      <p:bldP spid="37" grpId="13" animBg="1"/>
      <p:bldP spid="38" grpId="14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59750" y="3175000"/>
            <a:ext cx="4311649" cy="3135745"/>
          </a:xfrm>
          <a:prstGeom prst="rect">
            <a:avLst/>
          </a:prstGeom>
        </p:spPr>
      </p:pic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V="1">
            <a:off x="-1104690" y="6310744"/>
            <a:ext cx="9600990" cy="4571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12734" y="-1"/>
            <a:ext cx="3551316" cy="6310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42454" y="1238169"/>
            <a:ext cx="232448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Leelawadee UI" panose="020B0502040204020203" pitchFamily="34" charset="-34"/>
                <a:ea typeface="나눔스퀘어" panose="020B0600000101010101" pitchFamily="50" charset="-127"/>
                <a:cs typeface="Leelawadee UI" panose="020B0502040204020203" pitchFamily="34" charset="-34"/>
              </a:rPr>
              <a:t>CONTENTS</a:t>
            </a:r>
            <a:endParaRPr lang="ko-KR" altLang="en-US" sz="3200" b="1" dirty="0">
              <a:latin typeface="Leelawadee UI" panose="020B0502040204020203" pitchFamily="34" charset="-34"/>
              <a:ea typeface="나눔스퀘어" panose="020B0600000101010101" pitchFamily="50" charset="-127"/>
              <a:cs typeface="Leelawadee UI" panose="020B0502040204020203" pitchFamily="34" charset="-3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92147" y="2552860"/>
            <a:ext cx="2389116" cy="23433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1. Intro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2. Process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3. Main Subject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4. Appendix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latin typeface="Leelawadee UI" panose="020B0502040204020203" pitchFamily="34" charset="-34"/>
                <a:ea typeface="빙그레 싸만코체"/>
                <a:cs typeface="Leelawadee UI" panose="020B0502040204020203" pitchFamily="34" charset="-34"/>
              </a:rPr>
              <a:t>Question &amp; Answer</a:t>
            </a:r>
            <a:endParaRPr lang="ko-KR" altLang="en-US" sz="2000" dirty="0">
              <a:latin typeface="Leelawadee UI" panose="020B0502040204020203" pitchFamily="34" charset="-34"/>
              <a:ea typeface="빙그레 싸만코체"/>
              <a:cs typeface="Leelawadee UI" panose="020B05020402040202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1"/>
      <p:bldP spid="39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284" y="4863916"/>
            <a:ext cx="3171440" cy="912813"/>
          </a:xfrm>
          <a:prstGeom prst="rect">
            <a:avLst/>
          </a:prstGeom>
        </p:spPr>
      </p:pic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482" y="4854226"/>
            <a:ext cx="7633959" cy="992537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577" y="4698621"/>
            <a:ext cx="4176097" cy="830474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6160" y="4608807"/>
            <a:ext cx="4803390" cy="73521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-1762322" y="3632304"/>
            <a:ext cx="5753554" cy="4249764"/>
            <a:chOff x="-6608415" y="1483029"/>
            <a:chExt cx="5753554" cy="4249764"/>
          </a:xfrm>
        </p:grpSpPr>
        <p:pic>
          <p:nvPicPr>
            <p:cNvPr id="9" name="그래픽 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54800" y="3165268"/>
            <a:ext cx="5753554" cy="4249764"/>
            <a:chOff x="-6608415" y="1483029"/>
            <a:chExt cx="5753554" cy="4249764"/>
          </a:xfrm>
        </p:grpSpPr>
        <p:pic>
          <p:nvPicPr>
            <p:cNvPr id="22" name="그래픽 2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3731638" y="1538592"/>
              <a:ext cx="2876777" cy="209220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-3731638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3731638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6608415" y="3607911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6608415" y="1483029"/>
              <a:ext cx="2876777" cy="2124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25482" y="1524828"/>
            <a:ext cx="4682234" cy="946261"/>
            <a:chOff x="970815" y="1611893"/>
            <a:chExt cx="4682234" cy="946261"/>
          </a:xfrm>
        </p:grpSpPr>
        <p:sp>
          <p:nvSpPr>
            <p:cNvPr id="30" name="TextBox 29"/>
            <p:cNvSpPr txBox="1"/>
            <p:nvPr/>
          </p:nvSpPr>
          <p:spPr>
            <a:xfrm>
              <a:off x="1114455" y="1611893"/>
              <a:ext cx="130683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dirty="0">
                  <a:latin typeface="Leelawadee UI" panose="020B0502040204020203" pitchFamily="34" charset="-34"/>
                  <a:ea typeface="빙그레 싸만코체"/>
                  <a:cs typeface="Leelawadee UI" panose="020B0502040204020203" pitchFamily="34" charset="-34"/>
                </a:rPr>
                <a:t>1. Intro</a:t>
              </a:r>
            </a:p>
          </p:txBody>
        </p:sp>
        <p:pic>
          <p:nvPicPr>
            <p:cNvPr id="32" name="그래픽 3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flipV="1">
              <a:off x="970815" y="2107429"/>
              <a:ext cx="4682234" cy="457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438283" y="2219600"/>
              <a:ext cx="135165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전반적인 소개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10000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026 0.01158 C 0.01679 0.01273 0.02474 0.00579 0.03424 -1.85185E-6 C 0.04323 -0.00579 0.05 -0.01736 0.05494 -0.02315 C 0.05807 -0.02754 0.07057 -0.04815 0.07825 -0.05741 C 0.08685 -0.07176 0.09804 -0.08379 0.10664 -0.09815 C 0.11536 -0.10278 0.11731 -0.10787 0.12643 -0.1125 C 0.13619 -0.10833 0.13515 -0.11666 0.1457 -0.1125 C 0.14869 -0.10741 0.16276 -0.11065 0.16653 -0.10555 C 0.17044 -0.09907 0.18593 -0.1 0.1888 -0.09305 C 0.19492 -0.09074 0.20182 -0.10092 0.20755 -0.09815 C 0.21224 -0.10092 0.21823 -0.11157 0.22448 -0.11713 C 0.23033 -0.12268 0.23711 -0.12546 0.24375 -0.1287 C 0.24948 -0.13241 0.25442 -0.13472 0.26015 -0.13773 C 0.26393 -0.13611 0.26783 -0.13472 0.27213 -0.13241 C 0.27604 -0.12592 0.27994 -0.11991 0.28489 -0.11435 C 0.28854 -0.10324 0.29153 -0.09305 0.29544 -0.08194 C 0.29922 -0.07454 0.30338 -0.06805 0.30742 -0.05995 C 0.31041 -0.05949 0.31328 -0.05856 0.31718 -0.05741 L 0.33164 -0.06134 C 0.33502 -0.06389 0.33867 -0.06643 0.34257 -0.06944 C 0.34752 -0.07454 0.35312 -0.07963 0.3582 -0.08565 L 0.37278 -0.09213 C 0.37708 -0.09074 0.38177 -0.08796 0.38645 -0.08611 C 0.39218 -0.08194 0.39765 -0.07778 0.40338 -0.07361 C 0.40924 -0.06666 0.41497 -0.05972 0.42083 -0.05254 C 0.42565 -0.04861 0.4306 -0.04375 0.43541 -0.03981 C 0.4414 -0.03565 0.44726 -0.03125 0.45325 -0.02708 L 0.51067 -0.02153 L 0.58685 -0.03102 L 0.60364 -0.03727 C 0.60573 -0.04236 0.60833 -0.04768 0.61067 -0.05254 " pathEditMode="relative" ptsTypes="AAAAAAAAAAAAAAAAAAAAAAAAAAAAAAA">
                                      <p:cBhvr>
                                        <p:cTn id="12" dur="2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95833E-6 3.7037E-6 L 0.01784 -0.01088 C 0.02253 -0.01644 0.02683 -0.02199 0.03151 -0.02755 C 0.03529 -0.0338 0.0392 -0.04005 0.04297 -0.04607 C 0.0474 -0.05116 0.05183 -0.05602 0.05638 -0.06088 L 0.07227 -0.05718 C 0.07644 -0.05394 0.08073 -0.05093 0.08516 -0.04792 L 0.09974 -0.04885 L 0.11472 -0.06088 C 0.11967 -0.06574 0.12461 -0.07084 0.1293 -0.0757 L 0.14922 -0.08033 L 0.17292 -0.07385 C 0.17761 -0.06829 0.1823 -0.06274 0.18672 -0.05718 C 0.19024 -0.05116 0.19375 -0.04491 0.19701 -0.03866 C 0.19909 -0.03473 0.20144 -0.03079 0.20339 -0.02662 C 0.20691 -0.02431 0.21042 -0.02176 0.21368 -0.01922 L 0.23685 -0.01736 L 0.25704 -0.02199 L 0.28451 -0.04329 L 0.30743 -0.07199 C 0.31237 -0.07871 0.32344 -0.08936 0.32839 -0.09607 C 0.33464 -0.09838 0.34636 -0.09676 0.35573 -0.09306 C 0.36511 -0.08936 0.3724 -0.07269 0.378 -0.07014 " pathEditMode="relative" ptsTypes="AAAAAAAAAAAAAAAAAAAAA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2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1700" y="4701323"/>
            <a:ext cx="2771878" cy="38479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00222" y="3908203"/>
            <a:ext cx="2495580" cy="38479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71428" y="3159583"/>
            <a:ext cx="2110217" cy="38479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6090" y="4702088"/>
            <a:ext cx="1085579" cy="345619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5268" y="3967301"/>
            <a:ext cx="2276203" cy="345619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9761" y="3175366"/>
            <a:ext cx="1085579" cy="345619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4255" y="2383430"/>
            <a:ext cx="1085579" cy="345619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81412" y="5162551"/>
            <a:ext cx="7781925" cy="8953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4" y="1089400"/>
            <a:ext cx="12666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저는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1.1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2950" y="1779196"/>
            <a:ext cx="2345685" cy="312757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19578600">
            <a:off x="529574" y="1760174"/>
            <a:ext cx="1140231" cy="57011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 rot="19578600">
            <a:off x="2516937" y="4566968"/>
            <a:ext cx="1140231" cy="570115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7780919" y="1695883"/>
            <a:ext cx="2409266" cy="47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dirty="0"/>
              <a:t>Personal Type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66484" y="1688534"/>
            <a:ext cx="3270717" cy="47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dirty="0"/>
              <a:t>Personal information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143472" y="2136581"/>
            <a:ext cx="3004578" cy="31674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 dirty="0">
                <a:solidFill>
                  <a:schemeClr val="tx1"/>
                </a:solidFill>
              </a:rPr>
              <a:t>이름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 dirty="0" err="1">
                <a:solidFill>
                  <a:schemeClr val="tx1"/>
                </a:solidFill>
              </a:rPr>
              <a:t>여원준</a:t>
            </a:r>
            <a:r>
              <a:rPr lang="en-US" altLang="ko-KR" sz="1600" spc="9" dirty="0">
                <a:solidFill>
                  <a:schemeClr val="tx1"/>
                </a:solidFill>
              </a:rPr>
              <a:t> </a:t>
            </a:r>
            <a:r>
              <a:rPr lang="en-US" altLang="ko-KR" sz="1600" spc="9" dirty="0" err="1">
                <a:solidFill>
                  <a:schemeClr val="tx1"/>
                </a:solidFill>
              </a:rPr>
              <a:t>WonJun</a:t>
            </a:r>
            <a:r>
              <a:rPr lang="ko-KR" altLang="en-US" sz="1600" spc="9" dirty="0">
                <a:solidFill>
                  <a:schemeClr val="tx1"/>
                </a:solidFill>
              </a:rPr>
              <a:t> </a:t>
            </a:r>
            <a:r>
              <a:rPr lang="en-US" altLang="ko-KR" sz="1600" spc="9" dirty="0">
                <a:solidFill>
                  <a:schemeClr val="tx1"/>
                </a:solidFill>
              </a:rPr>
              <a:t>Yeo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 dirty="0">
                <a:solidFill>
                  <a:schemeClr val="tx1"/>
                </a:solidFill>
              </a:rPr>
              <a:t>나이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600" spc="9" dirty="0">
                <a:solidFill>
                  <a:schemeClr val="tx1"/>
                </a:solidFill>
              </a:rPr>
              <a:t>30</a:t>
            </a:r>
            <a:r>
              <a:rPr lang="ko-KR" altLang="en-US" sz="1600" spc="9" dirty="0">
                <a:solidFill>
                  <a:schemeClr val="tx1"/>
                </a:solidFill>
              </a:rPr>
              <a:t>세</a:t>
            </a:r>
            <a:r>
              <a:rPr lang="en-US" altLang="ko-KR" sz="1600" spc="9" dirty="0">
                <a:solidFill>
                  <a:schemeClr val="tx1"/>
                </a:solidFill>
              </a:rPr>
              <a:t>(93.06.27)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2000" spc="9" dirty="0">
                <a:solidFill>
                  <a:schemeClr val="tx1"/>
                </a:solidFill>
              </a:rPr>
              <a:t>PHONE NUMBER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600" spc="9" dirty="0">
                <a:solidFill>
                  <a:schemeClr val="tx1"/>
                </a:solidFill>
              </a:rPr>
              <a:t>010-9033-6633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2000" spc="9" dirty="0">
                <a:solidFill>
                  <a:schemeClr val="tx1"/>
                </a:solidFill>
              </a:rPr>
              <a:t>E-MAIL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600" spc="9" dirty="0">
                <a:solidFill>
                  <a:schemeClr val="tx1"/>
                </a:solidFill>
              </a:rPr>
              <a:t>rbgh004@gmail.com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377715" y="1036853"/>
            <a:ext cx="1139734" cy="57858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61057" y="2396713"/>
            <a:ext cx="2495580" cy="38479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849131" y="2158102"/>
            <a:ext cx="3092268" cy="316740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 dirty="0">
                <a:solidFill>
                  <a:schemeClr val="tx1"/>
                </a:solidFill>
              </a:rPr>
              <a:t>인간관계에 있어서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 dirty="0">
                <a:solidFill>
                  <a:schemeClr val="tx1"/>
                </a:solidFill>
              </a:rPr>
              <a:t>이해와 배려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 dirty="0">
                <a:solidFill>
                  <a:schemeClr val="tx1"/>
                </a:solidFill>
              </a:rPr>
              <a:t>업무에 있어서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 dirty="0">
                <a:solidFill>
                  <a:schemeClr val="tx1"/>
                </a:solidFill>
              </a:rPr>
              <a:t>책임감과 세심함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 dirty="0">
                <a:solidFill>
                  <a:schemeClr val="tx1"/>
                </a:solidFill>
              </a:rPr>
              <a:t>배움에 있어서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 dirty="0" err="1">
                <a:solidFill>
                  <a:schemeClr val="tx1"/>
                </a:solidFill>
              </a:rPr>
              <a:t>적극적임과</a:t>
            </a:r>
            <a:r>
              <a:rPr lang="ko-KR" altLang="en-US" sz="1600" spc="9" dirty="0">
                <a:solidFill>
                  <a:schemeClr val="tx1"/>
                </a:solidFill>
              </a:rPr>
              <a:t> 열정적인 자세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000" spc="9" dirty="0">
                <a:solidFill>
                  <a:schemeClr val="tx1"/>
                </a:solidFill>
              </a:rPr>
              <a:t>새로움에 있어서</a:t>
            </a: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600" spc="9" dirty="0">
                <a:solidFill>
                  <a:schemeClr val="tx1"/>
                </a:solidFill>
              </a:rPr>
              <a:t>호기심과 </a:t>
            </a:r>
            <a:r>
              <a:rPr lang="ko-KR" altLang="en-US" sz="1600" spc="9" dirty="0" smtClean="0">
                <a:solidFill>
                  <a:schemeClr val="tx1"/>
                </a:solidFill>
              </a:rPr>
              <a:t>긍정적 자세</a:t>
            </a:r>
            <a:endParaRPr lang="ko-KR" altLang="en-US" sz="1600" spc="9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53795">
            <a:off x="2093132" y="2139275"/>
            <a:ext cx="2465827" cy="887859"/>
          </a:xfrm>
          <a:prstGeom prst="rect">
            <a:avLst/>
          </a:prstGeom>
        </p:spPr>
      </p:pic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81412" y="5162551"/>
            <a:ext cx="7781925" cy="895350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4" y="1089400"/>
            <a:ext cx="19816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기획 의도 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1.2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002350" y="2217364"/>
            <a:ext cx="7816103" cy="36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790402">
            <a:off x="7607763" y="2185903"/>
            <a:ext cx="3523354" cy="248619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21092696">
            <a:off x="900909" y="3232606"/>
            <a:ext cx="3316470" cy="247988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97186" y="1789100"/>
            <a:ext cx="3826431" cy="327979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1412" y="5162551"/>
            <a:ext cx="7781925" cy="895350"/>
          </a:xfrm>
          <a:prstGeom prst="rect">
            <a:avLst/>
          </a:prstGeom>
        </p:spPr>
      </p:pic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606" y="385830"/>
            <a:ext cx="11126788" cy="6086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463" y="1089400"/>
            <a:ext cx="19046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1.3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기술 스택</a:t>
            </a:r>
          </a:p>
        </p:txBody>
      </p:sp>
      <p:pic>
        <p:nvPicPr>
          <p:cNvPr id="37" name="그래픽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V="1">
            <a:off x="766966" y="1528205"/>
            <a:ext cx="4682234" cy="457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38234" y="5486400"/>
            <a:ext cx="681038" cy="571501"/>
            <a:chOff x="10638234" y="5486400"/>
            <a:chExt cx="681038" cy="571501"/>
          </a:xfrm>
        </p:grpSpPr>
        <p:pic>
          <p:nvPicPr>
            <p:cNvPr id="10" name="그래픽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638234" y="5486400"/>
              <a:ext cx="681038" cy="571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67060" y="5631657"/>
              <a:ext cx="5257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1.3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12718" y="1969415"/>
            <a:ext cx="1459585" cy="145958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5403" y="2046454"/>
            <a:ext cx="1721543" cy="172154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56690" y="2433660"/>
            <a:ext cx="1360344" cy="136034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49059" y="2014225"/>
            <a:ext cx="3277389" cy="82148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402865" y="3314120"/>
            <a:ext cx="1518436" cy="151843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50589" y="4520758"/>
            <a:ext cx="1500418" cy="150041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045495" y="3746360"/>
            <a:ext cx="1681033" cy="158544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564240" y="4210929"/>
            <a:ext cx="1357676" cy="84372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635065" y="3578878"/>
            <a:ext cx="1562977" cy="1171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advTm="4000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192</Words>
  <Application>Microsoft Office PowerPoint</Application>
  <PresentationFormat>와이드스크린</PresentationFormat>
  <Paragraphs>84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Bahnschrift SemiLight Condensed</vt:lpstr>
      <vt:lpstr>빙그레 싸만코체</vt:lpstr>
      <vt:lpstr>Leelawadee UI</vt:lpstr>
      <vt:lpstr>Arial</vt:lpstr>
      <vt:lpstr>나눔스퀘어</vt:lpstr>
      <vt:lpstr>Calibri</vt:lpstr>
      <vt:lpstr>맑은 고딕</vt:lpstr>
      <vt:lpstr>나눔손글씨 붓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Vonnie Attril</dc:creator>
  <cp:lastModifiedBy>Windows 사용자</cp:lastModifiedBy>
  <cp:revision>118</cp:revision>
  <dcterms:created xsi:type="dcterms:W3CDTF">2020-11-24T06:04:12Z</dcterms:created>
  <dcterms:modified xsi:type="dcterms:W3CDTF">2022-03-05T16:57:23Z</dcterms:modified>
  <cp:version/>
</cp:coreProperties>
</file>